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4" r:id="rId6"/>
    <p:sldId id="258" r:id="rId7"/>
    <p:sldId id="262" r:id="rId8"/>
    <p:sldId id="261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B770-23D2-4D8E-8977-435ADD36173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2BA6D6D-95E9-4F34-B6BB-F22A88ED89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B770-23D2-4D8E-8977-435ADD36173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6D6D-95E9-4F34-B6BB-F22A88ED89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B770-23D2-4D8E-8977-435ADD36173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6D6D-95E9-4F34-B6BB-F22A88ED89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B770-23D2-4D8E-8977-435ADD36173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6D6D-95E9-4F34-B6BB-F22A88ED89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B770-23D2-4D8E-8977-435ADD36173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BA6D6D-95E9-4F34-B6BB-F22A88ED89C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B770-23D2-4D8E-8977-435ADD36173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6D6D-95E9-4F34-B6BB-F22A88ED89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B770-23D2-4D8E-8977-435ADD36173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6D6D-95E9-4F34-B6BB-F22A88ED89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B770-23D2-4D8E-8977-435ADD36173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6D6D-95E9-4F34-B6BB-F22A88ED89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B770-23D2-4D8E-8977-435ADD36173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6D6D-95E9-4F34-B6BB-F22A88ED89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B770-23D2-4D8E-8977-435ADD36173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6D6D-95E9-4F34-B6BB-F22A88ED89C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B770-23D2-4D8E-8977-435ADD36173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2BA6D6D-95E9-4F34-B6BB-F22A88ED89C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DF7B770-23D2-4D8E-8977-435ADD361738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2BA6D6D-95E9-4F34-B6BB-F22A88ED89C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сервисах для организации видеоуроков в режиме онлайн</a:t>
            </a:r>
            <a:endParaRPr lang="ru-RU" sz="4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88640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Министерство образования и науки Самарской области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409636" y="623731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08.04.2020</a:t>
            </a:r>
          </a:p>
        </p:txBody>
      </p:sp>
    </p:spTree>
    <p:extLst>
      <p:ext uri="{BB962C8B-B14F-4D97-AF65-F5344CB8AC3E}">
        <p14:creationId xmlns:p14="http://schemas.microsoft.com/office/powerpoint/2010/main" val="1902668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608112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зарубежных сервисов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168178"/>
              </p:ext>
            </p:extLst>
          </p:nvPr>
        </p:nvGraphicFramePr>
        <p:xfrm>
          <a:off x="395536" y="908722"/>
          <a:ext cx="8280920" cy="533512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76264"/>
                <a:gridCol w="5904656"/>
              </a:tblGrid>
              <a:tr h="360038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сервиса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недостатки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5489">
                <a:tc>
                  <a:txBody>
                    <a:bodyPr/>
                    <a:lstStyle/>
                    <a:p>
                      <a:r>
                        <a:rPr lang="en-US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www: skype.com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7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Skype</a:t>
                      </a:r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чаще применяется для небольших совещаний или индивидуальных консультаций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2661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www: hangouts.google.com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Сервис не очень хорошо справляется с видеоконференциями в условиях нестабильной связи. Бесплатная версия поддерживает не более 10 участников — правда, локальное собрание можно автоматически транслировать на </a:t>
                      </a:r>
                      <a:r>
                        <a:rPr lang="ru-RU" sz="17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YouTube</a:t>
                      </a:r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2661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www: zoom.us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Бесплатно в </a:t>
                      </a:r>
                      <a:r>
                        <a:rPr lang="ru-RU" sz="17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Zoom</a:t>
                      </a:r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можно проводить видеовстречи до 100 человек длительностью не более 40 минут. На общение один на один лимиты времени не распространяются.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2661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www: webex.com/video-conferencing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Официально инструмент доступен в России только через партнеров — зарегистрироваться и скачать клиент без VPN не получится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2126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www: getcourse.ru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Сервис не имеет бесплатного тарифа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2661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YouTube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7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YouTube</a:t>
                      </a:r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выделяется своей ориентацией на трансляцию видеопотока без взаимодействия со спикером. Единственная возможность задать вопрос — написать его в комментариях.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261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608112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Российских сервисов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920530"/>
              </p:ext>
            </p:extLst>
          </p:nvPr>
        </p:nvGraphicFramePr>
        <p:xfrm>
          <a:off x="395536" y="908723"/>
          <a:ext cx="8280920" cy="53021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04256"/>
                <a:gridCol w="5976664"/>
              </a:tblGrid>
              <a:tr h="710896">
                <a:tc>
                  <a:txBody>
                    <a:bodyPr/>
                    <a:lstStyle/>
                    <a:p>
                      <a:pPr algn="ctr"/>
                      <a:r>
                        <a:rPr lang="ru-RU" sz="15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сервиса</a:t>
                      </a:r>
                      <a:endParaRPr lang="ru-RU" sz="15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недостатки</a:t>
                      </a:r>
                      <a:endParaRPr lang="ru-RU" sz="15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26557">
                <a:tc>
                  <a:txBody>
                    <a:bodyPr/>
                    <a:lstStyle/>
                    <a:p>
                      <a:r>
                        <a:rPr lang="en-US" sz="155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 Own Conference </a:t>
                      </a:r>
                      <a:endParaRPr lang="ru-RU" sz="155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Пробная версия – действует месяц, в отличие от платных пакетов записывать можно только 20 минут вебинара, в остальном доступен весь пакет функций. После окончания пробного периода удаляется аккаунт и его материалы</a:t>
                      </a:r>
                      <a:endParaRPr lang="ru-RU" sz="15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2269">
                <a:tc>
                  <a:txBody>
                    <a:bodyPr/>
                    <a:lstStyle/>
                    <a:p>
                      <a:r>
                        <a:rPr lang="en-US" sz="15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Etutorium</a:t>
                      </a:r>
                      <a:endParaRPr lang="ru-RU" sz="15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Пробный период: 14 дней. Число участников: 10 в пробной версии</a:t>
                      </a:r>
                      <a:endParaRPr lang="ru-RU" sz="15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273">
                <a:tc>
                  <a:txBody>
                    <a:bodyPr/>
                    <a:lstStyle/>
                    <a:p>
                      <a:r>
                        <a:rPr lang="en-US" sz="15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Webinar.ru </a:t>
                      </a:r>
                      <a:endParaRPr lang="ru-RU" sz="15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Пробный период: есть, бессрочный.</a:t>
                      </a:r>
                      <a:r>
                        <a:rPr lang="ru-RU" sz="15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участников: 10                          в пробной версии</a:t>
                      </a:r>
                      <a:endParaRPr lang="ru-RU" sz="15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273">
                <a:tc>
                  <a:txBody>
                    <a:bodyPr/>
                    <a:lstStyle/>
                    <a:p>
                      <a:r>
                        <a:rPr lang="en-US" sz="15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Mirapolis</a:t>
                      </a:r>
                      <a:r>
                        <a:rPr lang="en-US" sz="15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Virtual Room</a:t>
                      </a:r>
                      <a:endParaRPr lang="ru-RU" sz="15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Пробный период: 10 дней. Число участников: 10 в пробной версии</a:t>
                      </a:r>
                    </a:p>
                    <a:p>
                      <a:pPr algn="just"/>
                      <a:endParaRPr lang="ru-RU" sz="15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273">
                <a:tc>
                  <a:txBody>
                    <a:bodyPr/>
                    <a:lstStyle/>
                    <a:p>
                      <a:r>
                        <a:rPr lang="en-US" sz="15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Webinar.tw</a:t>
                      </a:r>
                      <a:endParaRPr lang="ru-RU" sz="15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Пробный период: 14 дней. Число участников: 15 в пробной версии</a:t>
                      </a:r>
                    </a:p>
                    <a:p>
                      <a:pPr algn="just"/>
                      <a:endParaRPr lang="ru-RU" sz="15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0896">
                <a:tc>
                  <a:txBody>
                    <a:bodyPr/>
                    <a:lstStyle/>
                    <a:p>
                      <a:r>
                        <a:rPr lang="en-US" sz="15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Imind</a:t>
                      </a:r>
                      <a:endParaRPr lang="ru-RU" sz="15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Пробный период: 12 месяцев.</a:t>
                      </a:r>
                      <a:r>
                        <a:rPr lang="ru-RU" sz="15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участников: 10 в пробной версии</a:t>
                      </a:r>
                      <a:endParaRPr lang="ru-RU" sz="15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0896">
                <a:tc>
                  <a:txBody>
                    <a:bodyPr/>
                    <a:lstStyle/>
                    <a:p>
                      <a:r>
                        <a:rPr lang="en-US" sz="15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Expert System</a:t>
                      </a:r>
                      <a:endParaRPr lang="ru-RU" sz="15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Пробный период: неограничен.</a:t>
                      </a:r>
                      <a:r>
                        <a:rPr lang="ru-RU" sz="15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участников: 5 в пробной версии</a:t>
                      </a:r>
                    </a:p>
                    <a:p>
                      <a:pPr algn="just"/>
                      <a:endParaRPr lang="ru-RU" sz="15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980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608112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Подготовка к трансляции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052736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что бы организовать или смотреть видеотрансляцию для учащихся, родителей и других категорий пользователей учителю и учащимся необходимо иметь: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Персональный компьютер (ноутбук, планшетный компьютер, смартфон (коммуникатор), нетбук) со встроенными или внешними устройствами: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веб-камерой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микрофоном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аудиоколонками или наушниками</a:t>
            </a:r>
          </a:p>
          <a:p>
            <a:pPr marL="342900" indent="-342900" algn="just">
              <a:buAutoNum type="arabicPeriod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 startAt="2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к сети Интернет (проводной,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wi-fi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мобильный доступ 3G-4G/4G+/LTE, иной) на скорости не менее 2Мбит/с.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Увеличение скорости доступа позволит улучшить качество передаваемой или принимаемой картинки и звука, а также обеспечить стабильную работу канала связи.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755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608112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Сервис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052736"/>
            <a:ext cx="813690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что бы организовать видеотрансляцию для учащихся, родителей и других категорий пользователей необходимо: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 Учителю зарегистрироваться на сервисе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ссылке: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https://www.google.ru/</a:t>
            </a:r>
          </a:p>
          <a:p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Следуя инструкции создать собственную трансляцию.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После создания своей трансляции сообщить ее адрес учащимся для того, что бы не допустить трансляцию в открытую сеть Интернет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Подготовлена подробная инструкция по организации трансляции в сети Интернет с использованием сервиса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885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608112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Сервис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052736"/>
            <a:ext cx="813690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что бы организовать видеотрансляцию для учащихся, родителей и других категорий пользователей с использованием сервиса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необходимо: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Зарегистрироваться на сервисе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ссылке: 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https://zoom.us/</a:t>
            </a:r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 созданной ссылке пригласить выбранных пользователей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Возможна трансляция рабочего стола ведущего видеоконференции и файлов 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4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надо создавать аккаунты для учащихся и размещать свои персональные данные.</a:t>
            </a:r>
          </a:p>
          <a:p>
            <a:pPr marL="342900" indent="-342900">
              <a:buAutoNum type="arabicPeriod" startAt="4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4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учитель планируют видеотрансляцию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все, что ему нужно сделать, это поделиться URL-адресом с учащимися чтобы присоединиться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734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8435280" cy="608112"/>
          </a:xfrm>
        </p:spPr>
        <p:txBody>
          <a:bodyPr>
            <a:noAutofit/>
          </a:bodyPr>
          <a:lstStyle/>
          <a:p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Сервисы видеоконференций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052736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министерством тестируется сервис видеоконференций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VideoMost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предоставленный ПАО «Ростелеком»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Плюсы: бесплатен для конечных пользователей, неограничен по длительности проведения видеоконференций, возможность трансляции рабочего стола компьютера и размещенных на нем файлов, загрузка файлов для участников видеоконференции, организация голосования.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Минусы: общее количество участников 1 видеоконференции – до 100 чел., требуется небольшая доработка емкости для обеспечения стабильной работы всех участников видеоконференции.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тестируется в территориальных органах управления образования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1279849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8435280" cy="608112"/>
          </a:xfrm>
        </p:spPr>
        <p:txBody>
          <a:bodyPr>
            <a:noAutofit/>
          </a:bodyPr>
          <a:lstStyle/>
          <a:p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Сервисы записи видео с сайтов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052736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что бы организовать показ видеофайлов, размещенных на образовательных платформах,  для учащихся и родителей можно использовать: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Стандартные инструменты браузеров, например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Яндекс.Браузер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Гугл Хром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Специальные программы-плагины, позволяющие осуществить «захват» видео, например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SaveFrom.net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Специальные инструменты браузера в среде разработчика.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получения доступа к видеофайлу его необходимо разместить на любом бесплатном ресурсе, к которому можно предоставить доступ учащихся: в социальных сетях (размещается в аккаунте учителя или специально созданной группе, доступ к которой ограничен учителем), на видеоканале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учителя, в «облачном» хранилище файлов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Янлекс.Диск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Облако.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Майл.ру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Подготовлена подробная инструкция по организации записи видеофайлов с различных видов сайтов, например с сайта РЭШ</a:t>
            </a: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831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07704" y="2659837"/>
            <a:ext cx="51125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0081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60</TotalTime>
  <Words>771</Words>
  <Application>Microsoft Office PowerPoint</Application>
  <PresentationFormat>Экран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Главная</vt:lpstr>
      <vt:lpstr>О сервисах для организации видеоуроков в режиме онлайн</vt:lpstr>
      <vt:lpstr>Сравнение зарубежных сервисов</vt:lpstr>
      <vt:lpstr>Сравнение Российских сервисов</vt:lpstr>
      <vt:lpstr>1. Подготовка к трансляции</vt:lpstr>
      <vt:lpstr>2. Сервис YouTube</vt:lpstr>
      <vt:lpstr>3. Сервис zoom</vt:lpstr>
      <vt:lpstr>4. Сервисы видеоконференций</vt:lpstr>
      <vt:lpstr>5. Сервисы записи видео с сайтов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сервисах для организации видеоуроков в режиме онлайн</dc:title>
  <dc:creator>ччч</dc:creator>
  <cp:lastModifiedBy>ччч</cp:lastModifiedBy>
  <cp:revision>7</cp:revision>
  <dcterms:created xsi:type="dcterms:W3CDTF">2020-04-07T15:56:08Z</dcterms:created>
  <dcterms:modified xsi:type="dcterms:W3CDTF">2020-04-08T14:27:58Z</dcterms:modified>
</cp:coreProperties>
</file>